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6"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6858000" cy="9144000"/>
  <p:embeddedFontLst>
    <p:embeddedFont>
      <p:font typeface="Nunito SemiBold"/>
      <p:regular r:id="rId13"/>
      <p:bold r:id="rId14"/>
      <p:italic r:id="rId15"/>
      <p:boldItalic r:id="rId16"/>
    </p:embeddedFont>
    <p:embeddedFont>
      <p:font typeface="Nuni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NunitoSemiBold-regular.fntdata"/><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SemiBold-italic.fntdata"/><Relationship Id="rId14" Type="http://schemas.openxmlformats.org/officeDocument/2006/relationships/font" Target="fonts/NunitoSemiBold-bold.fntdata"/><Relationship Id="rId17" Type="http://schemas.openxmlformats.org/officeDocument/2006/relationships/font" Target="fonts/Nunito-regular.fntdata"/><Relationship Id="rId16" Type="http://schemas.openxmlformats.org/officeDocument/2006/relationships/font" Target="fonts/NunitoSemiBold-boldItalic.fntdata"/><Relationship Id="rId5" Type="http://schemas.openxmlformats.org/officeDocument/2006/relationships/slide" Target="slides/slide1.xml"/><Relationship Id="rId19" Type="http://schemas.openxmlformats.org/officeDocument/2006/relationships/font" Target="fonts/Nunito-italic.fntdata"/><Relationship Id="rId6" Type="http://schemas.openxmlformats.org/officeDocument/2006/relationships/slide" Target="slides/slide2.xml"/><Relationship Id="rId18" Type="http://schemas.openxmlformats.org/officeDocument/2006/relationships/font" Target="fonts/Nunit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 name="Google Shape;1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efac8e0e3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efac8e0e3_0_2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g7efac8e0e3_0_2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0e2dda399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90e2dda399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4" name="Google Shape;184;g90e2dda399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918de2df50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918de2df50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 name="Google Shape;194;g918de2df50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918de2df50_1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918de2df50_1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4" name="Google Shape;204;g918de2df50_1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18de2df50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918de2df50_1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3" name="Google Shape;213;g918de2df50_1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913ddacc4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913ddacc45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 name="Google Shape;224;g913ddacc45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70e2e5526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g70e2e5526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14.png"/><Relationship Id="rId6"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1" name="Shape 161"/>
        <p:cNvGrpSpPr/>
        <p:nvPr/>
      </p:nvGrpSpPr>
      <p:grpSpPr>
        <a:xfrm>
          <a:off x="0" y="0"/>
          <a:ext cx="0" cy="0"/>
          <a:chOff x="0" y="0"/>
          <a:chExt cx="0" cy="0"/>
        </a:xfrm>
      </p:grpSpPr>
      <p:sp>
        <p:nvSpPr>
          <p:cNvPr id="162" name="Google Shape;162;p19"/>
          <p:cNvSpPr txBox="1"/>
          <p:nvPr>
            <p:ph type="title"/>
          </p:nvPr>
        </p:nvSpPr>
        <p:spPr>
          <a:xfrm>
            <a:off x="308429" y="300640"/>
            <a:ext cx="11513400" cy="480000"/>
          </a:xfrm>
          <a:prstGeom prst="rect">
            <a:avLst/>
          </a:prstGeom>
          <a:noFill/>
          <a:ln>
            <a:noFill/>
          </a:ln>
        </p:spPr>
        <p:txBody>
          <a:bodyPr anchorCtr="0" anchor="ctr" bIns="45700" lIns="90000" spcFirstLastPara="1" rIns="91425" wrap="square" tIns="45700">
            <a:noAutofit/>
          </a:bodyPr>
          <a:lstStyle>
            <a:lvl1pPr lvl="0" rtl="0" algn="l">
              <a:lnSpc>
                <a:spcPct val="90000"/>
              </a:lnSpc>
              <a:spcBef>
                <a:spcPts val="0"/>
              </a:spcBef>
              <a:spcAft>
                <a:spcPts val="0"/>
              </a:spcAft>
              <a:buClr>
                <a:srgbClr val="262626"/>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3" name="Google Shape;163;p19"/>
          <p:cNvSpPr txBox="1"/>
          <p:nvPr>
            <p:ph idx="1" type="body"/>
          </p:nvPr>
        </p:nvSpPr>
        <p:spPr>
          <a:xfrm>
            <a:off x="207537" y="896776"/>
            <a:ext cx="11513400" cy="53118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4" name="Google Shape;164;p19"/>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docs.google.com/spreadsheets/d/1ZkblzhsiABfhH31dwcxa7wwc7kO_07EQVnunjXgEXDg/edit#gid=256457729" TargetMode="Externa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docs.google.com/spreadsheets/d/1ZkblzhsiABfhH31dwcxa7wwc7kO_07EQVnunjXgEXDg/edit#gid=256457729" TargetMode="Externa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docs.google.com/spreadsheets/d/1ZkblzhsiABfhH31dwcxa7wwc7kO_07EQVnunjXgEXDg/edit#gid=256457729" TargetMode="Externa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drive.google.com/file/d/13qSVPBGQ7K2UGnY-fb0ChXvuV5mtUhia/view?usp=sharing" TargetMode="Externa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ocs.google.com/spreadsheets/d/1ZkblzhsiABfhH31dwcxa7wwc7kO_07EQVnunjXgEXDg/edit#gid=256457729" TargetMode="External"/><Relationship Id="rId4" Type="http://schemas.openxmlformats.org/officeDocument/2006/relationships/hyperlink" Target="https://docs.google.com/spreadsheets/d/1e4qTXrGj4PbS0t7ds8RruZ6U_100XK1-7-0YAuMUGow/edit#gid=513244992" TargetMode="External"/><Relationship Id="rId5"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drive.google.com/file/d/13qSVPBGQ7K2UGnY-fb0ChXvuV5mtUhia/view?usp=sharing" TargetMode="Externa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type="title"/>
          </p:nvPr>
        </p:nvSpPr>
        <p:spPr>
          <a:xfrm>
            <a:off x="5772150" y="2681000"/>
            <a:ext cx="58551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0" lang="en-US" sz="3000">
                <a:latin typeface="Nunito SemiBold"/>
                <a:ea typeface="Nunito SemiBold"/>
                <a:cs typeface="Nunito SemiBold"/>
                <a:sym typeface="Nunito SemiBold"/>
              </a:rPr>
              <a:t>KP Seal Reconfirmation Report</a:t>
            </a:r>
            <a:endParaRPr b="0" sz="3000">
              <a:latin typeface="Nunito SemiBold"/>
              <a:ea typeface="Nunito SemiBold"/>
              <a:cs typeface="Nunito SemiBold"/>
              <a:sym typeface="Nunito SemiBold"/>
            </a:endParaRPr>
          </a:p>
        </p:txBody>
      </p:sp>
      <p:sp>
        <p:nvSpPr>
          <p:cNvPr id="170" name="Google Shape;170;p20"/>
          <p:cNvSpPr txBox="1"/>
          <p:nvPr>
            <p:ph idx="1" type="subTitle"/>
          </p:nvPr>
        </p:nvSpPr>
        <p:spPr>
          <a:xfrm>
            <a:off x="6257861" y="3558907"/>
            <a:ext cx="5369400" cy="746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Week 34 - 19</a:t>
            </a:r>
            <a:r>
              <a:rPr baseline="30000" lang="en-US"/>
              <a:t>th</a:t>
            </a:r>
            <a:r>
              <a:rPr lang="en-US"/>
              <a:t> August 2020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Initial Seal Status of Commissioned KOKOpoints</a:t>
            </a:r>
            <a:endParaRPr/>
          </a:p>
        </p:txBody>
      </p:sp>
      <p:sp>
        <p:nvSpPr>
          <p:cNvPr id="177" name="Google Shape;177;p2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78" name="Google Shape;178;p21"/>
          <p:cNvSpPr txBox="1"/>
          <p:nvPr/>
        </p:nvSpPr>
        <p:spPr>
          <a:xfrm>
            <a:off x="9844100" y="6078450"/>
            <a:ext cx="2347800" cy="33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800" u="sng">
                <a:solidFill>
                  <a:schemeClr val="hlink"/>
                </a:solidFill>
                <a:latin typeface="Nunito"/>
                <a:ea typeface="Nunito"/>
                <a:cs typeface="Nunito"/>
                <a:sym typeface="Nunito"/>
                <a:hlinkClick r:id="rId3"/>
              </a:rPr>
              <a:t>Source Data</a:t>
            </a:r>
            <a:endParaRPr sz="1800">
              <a:latin typeface="Nunito"/>
              <a:ea typeface="Nunito"/>
              <a:cs typeface="Nunito"/>
              <a:sym typeface="Nunito"/>
            </a:endParaRPr>
          </a:p>
        </p:txBody>
      </p:sp>
      <p:pic>
        <p:nvPicPr>
          <p:cNvPr id="179" name="Google Shape;179;p21" title="Chart"/>
          <p:cNvPicPr preferRelativeResize="0"/>
          <p:nvPr/>
        </p:nvPicPr>
        <p:blipFill>
          <a:blip r:embed="rId4">
            <a:alphaModFix/>
          </a:blip>
          <a:stretch>
            <a:fillRect/>
          </a:stretch>
        </p:blipFill>
        <p:spPr>
          <a:xfrm>
            <a:off x="152400" y="1072800"/>
            <a:ext cx="6896100" cy="4917951"/>
          </a:xfrm>
          <a:prstGeom prst="rect">
            <a:avLst/>
          </a:prstGeom>
          <a:noFill/>
          <a:ln cap="flat" cmpd="sng" w="9525">
            <a:solidFill>
              <a:srgbClr val="000000"/>
            </a:solidFill>
            <a:prstDash val="solid"/>
            <a:round/>
            <a:headEnd len="sm" w="sm" type="none"/>
            <a:tailEnd len="sm" w="sm" type="none"/>
          </a:ln>
        </p:spPr>
      </p:pic>
      <p:sp>
        <p:nvSpPr>
          <p:cNvPr id="180" name="Google Shape;180;p21"/>
          <p:cNvSpPr txBox="1"/>
          <p:nvPr/>
        </p:nvSpPr>
        <p:spPr>
          <a:xfrm>
            <a:off x="7458075" y="1072925"/>
            <a:ext cx="4275300" cy="4917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u="sng">
                <a:latin typeface="Nunito"/>
                <a:ea typeface="Nunito"/>
                <a:cs typeface="Nunito"/>
                <a:sym typeface="Nunito"/>
              </a:rPr>
              <a:t>Summary</a:t>
            </a:r>
            <a:endParaRPr u="sng">
              <a:latin typeface="Nunito"/>
              <a:ea typeface="Nunito"/>
              <a:cs typeface="Nunito"/>
              <a:sym typeface="Nunito"/>
            </a:endParaRPr>
          </a:p>
          <a:p>
            <a:pPr indent="0" lvl="0" marL="0" rtl="0" algn="ctr">
              <a:spcBef>
                <a:spcPts val="0"/>
              </a:spcBef>
              <a:spcAft>
                <a:spcPts val="0"/>
              </a:spcAft>
              <a:buNone/>
            </a:pPr>
            <a:r>
              <a:t/>
            </a:r>
            <a:endParaRPr u="sng">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latin typeface="Nunito"/>
                <a:ea typeface="Nunito"/>
                <a:cs typeface="Nunito"/>
                <a:sym typeface="Nunito"/>
              </a:rPr>
              <a:t>Calibrated KOKOpoints at the field are 603 out of fueled 605 fueled KOKOpoints.</a:t>
            </a:r>
            <a:endParaRPr>
              <a:latin typeface="Nunito"/>
              <a:ea typeface="Nunito"/>
              <a:cs typeface="Nunito"/>
              <a:sym typeface="Nunito"/>
            </a:endParaRPr>
          </a:p>
          <a:p>
            <a:pPr indent="-317500" lvl="1" marL="914400" rtl="0" algn="l">
              <a:spcBef>
                <a:spcPts val="0"/>
              </a:spcBef>
              <a:spcAft>
                <a:spcPts val="0"/>
              </a:spcAft>
              <a:buSzPts val="1400"/>
              <a:buFont typeface="Nunito"/>
              <a:buAutoNum type="arabicPeriod"/>
            </a:pPr>
            <a:r>
              <a:rPr lang="en-US">
                <a:latin typeface="Nunito"/>
                <a:ea typeface="Nunito"/>
                <a:cs typeface="Nunito"/>
                <a:sym typeface="Nunito"/>
              </a:rPr>
              <a:t>KOKO Rivaan Office (Not Calibrated)</a:t>
            </a:r>
            <a:endParaRPr>
              <a:latin typeface="Nunito"/>
              <a:ea typeface="Nunito"/>
              <a:cs typeface="Nunito"/>
              <a:sym typeface="Nunito"/>
            </a:endParaRPr>
          </a:p>
          <a:p>
            <a:pPr indent="-317500" lvl="1" marL="914400" rtl="0" algn="l">
              <a:spcBef>
                <a:spcPts val="0"/>
              </a:spcBef>
              <a:spcAft>
                <a:spcPts val="0"/>
              </a:spcAft>
              <a:buSzPts val="1400"/>
              <a:buFont typeface="Nunito"/>
              <a:buAutoNum type="arabicPeriod"/>
            </a:pPr>
            <a:r>
              <a:rPr lang="en-US">
                <a:latin typeface="Nunito"/>
                <a:ea typeface="Nunito"/>
                <a:cs typeface="Nunito"/>
                <a:sym typeface="Nunito"/>
              </a:rPr>
              <a:t>Demo Truck (Not Calibrated)</a:t>
            </a:r>
            <a:endParaRPr>
              <a:latin typeface="Nunito"/>
              <a:ea typeface="Nunito"/>
              <a:cs typeface="Nunito"/>
              <a:sym typeface="Nunito"/>
            </a:endParaRPr>
          </a:p>
          <a:p>
            <a:pPr indent="0" lvl="0" marL="91440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latin typeface="Nunito"/>
                <a:ea typeface="Nunito"/>
                <a:cs typeface="Nunito"/>
                <a:sym typeface="Nunito"/>
              </a:rPr>
              <a:t>600 KOKOpoints were sealed by System group Limited.</a:t>
            </a:r>
            <a:endParaRPr>
              <a:latin typeface="Nunito"/>
              <a:ea typeface="Nunito"/>
              <a:cs typeface="Nunito"/>
              <a:sym typeface="Nunito"/>
            </a:endParaRPr>
          </a:p>
          <a:p>
            <a:pPr indent="-317500" lvl="1" marL="914400" rtl="0" algn="l">
              <a:lnSpc>
                <a:spcPct val="115000"/>
              </a:lnSpc>
              <a:spcBef>
                <a:spcPts val="0"/>
              </a:spcBef>
              <a:spcAft>
                <a:spcPts val="0"/>
              </a:spcAft>
              <a:buSzPts val="1400"/>
              <a:buFont typeface="Nunito"/>
              <a:buAutoNum type="arabicPeriod"/>
            </a:pPr>
            <a:r>
              <a:rPr lang="en-US">
                <a:latin typeface="Nunito"/>
                <a:ea typeface="Nunito"/>
                <a:cs typeface="Nunito"/>
                <a:sym typeface="Nunito"/>
              </a:rPr>
              <a:t>KOKO Rivaan Office</a:t>
            </a:r>
            <a:endParaRPr>
              <a:latin typeface="Nunito"/>
              <a:ea typeface="Nunito"/>
              <a:cs typeface="Nunito"/>
              <a:sym typeface="Nunito"/>
            </a:endParaRPr>
          </a:p>
          <a:p>
            <a:pPr indent="-317500" lvl="1" marL="914400" rtl="0" algn="l">
              <a:lnSpc>
                <a:spcPct val="115000"/>
              </a:lnSpc>
              <a:spcBef>
                <a:spcPts val="0"/>
              </a:spcBef>
              <a:spcAft>
                <a:spcPts val="0"/>
              </a:spcAft>
              <a:buSzPts val="1400"/>
              <a:buFont typeface="Nunito"/>
              <a:buAutoNum type="arabicPeriod"/>
            </a:pPr>
            <a:r>
              <a:rPr lang="en-US">
                <a:latin typeface="Nunito"/>
                <a:ea typeface="Nunito"/>
                <a:cs typeface="Nunito"/>
                <a:sym typeface="Nunito"/>
              </a:rPr>
              <a:t>Demo Truck</a:t>
            </a:r>
            <a:endParaRPr>
              <a:latin typeface="Nunito"/>
              <a:ea typeface="Nunito"/>
              <a:cs typeface="Nunito"/>
              <a:sym typeface="Nunito"/>
            </a:endParaRPr>
          </a:p>
          <a:p>
            <a:pPr indent="0" lvl="0" marL="914400" rtl="0" algn="l">
              <a:lnSpc>
                <a:spcPct val="115000"/>
              </a:lnSpc>
              <a:spcBef>
                <a:spcPts val="0"/>
              </a:spcBef>
              <a:spcAft>
                <a:spcPts val="0"/>
              </a:spcAft>
              <a:buNone/>
            </a:pPr>
            <a:r>
              <a:t/>
            </a:r>
            <a:endParaRPr>
              <a:latin typeface="Nunito"/>
              <a:ea typeface="Nunito"/>
              <a:cs typeface="Nunito"/>
              <a:sym typeface="Nunito"/>
            </a:endParaRPr>
          </a:p>
          <a:p>
            <a:pPr indent="-317500" lvl="0" marL="457200" rtl="0" algn="l">
              <a:lnSpc>
                <a:spcPct val="115000"/>
              </a:lnSpc>
              <a:spcBef>
                <a:spcPts val="0"/>
              </a:spcBef>
              <a:spcAft>
                <a:spcPts val="0"/>
              </a:spcAft>
              <a:buSzPts val="1400"/>
              <a:buFont typeface="Nunito"/>
              <a:buAutoNum type="arabicPeriod"/>
            </a:pPr>
            <a:r>
              <a:rPr lang="en-US">
                <a:latin typeface="Nunito"/>
                <a:ea typeface="Nunito"/>
                <a:cs typeface="Nunito"/>
                <a:sym typeface="Nunito"/>
              </a:rPr>
              <a:t>439 KOKOpoints were verified and sealed by Weights and Measures</a:t>
            </a:r>
            <a:endParaRPr>
              <a:latin typeface="Nunito"/>
              <a:ea typeface="Nunito"/>
              <a:cs typeface="Nunito"/>
              <a:sym typeface="Nunito"/>
            </a:endParaRPr>
          </a:p>
          <a:p>
            <a:pPr indent="0" lvl="0" marL="91440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Current</a:t>
            </a:r>
            <a:r>
              <a:rPr lang="en-US"/>
              <a:t> Seal Status of Commissioned KOKOpoints</a:t>
            </a:r>
            <a:endParaRPr/>
          </a:p>
        </p:txBody>
      </p:sp>
      <p:sp>
        <p:nvSpPr>
          <p:cNvPr id="187" name="Google Shape;187;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88" name="Google Shape;188;p22"/>
          <p:cNvSpPr txBox="1"/>
          <p:nvPr/>
        </p:nvSpPr>
        <p:spPr>
          <a:xfrm>
            <a:off x="9844100" y="6078450"/>
            <a:ext cx="2347800" cy="33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800" u="sng">
                <a:solidFill>
                  <a:schemeClr val="hlink"/>
                </a:solidFill>
                <a:latin typeface="Nunito"/>
                <a:ea typeface="Nunito"/>
                <a:cs typeface="Nunito"/>
                <a:sym typeface="Nunito"/>
                <a:hlinkClick r:id="rId3"/>
              </a:rPr>
              <a:t>Source Data</a:t>
            </a:r>
            <a:endParaRPr sz="1800">
              <a:latin typeface="Nunito"/>
              <a:ea typeface="Nunito"/>
              <a:cs typeface="Nunito"/>
              <a:sym typeface="Nunito"/>
            </a:endParaRPr>
          </a:p>
        </p:txBody>
      </p:sp>
      <p:pic>
        <p:nvPicPr>
          <p:cNvPr id="189" name="Google Shape;189;p22" title="Chart"/>
          <p:cNvPicPr preferRelativeResize="0"/>
          <p:nvPr/>
        </p:nvPicPr>
        <p:blipFill>
          <a:blip r:embed="rId4">
            <a:alphaModFix/>
          </a:blip>
          <a:stretch>
            <a:fillRect/>
          </a:stretch>
        </p:blipFill>
        <p:spPr>
          <a:xfrm>
            <a:off x="152400" y="1072925"/>
            <a:ext cx="6894576" cy="4580846"/>
          </a:xfrm>
          <a:prstGeom prst="rect">
            <a:avLst/>
          </a:prstGeom>
          <a:noFill/>
          <a:ln cap="flat" cmpd="sng" w="9525">
            <a:solidFill>
              <a:srgbClr val="000000"/>
            </a:solidFill>
            <a:prstDash val="solid"/>
            <a:round/>
            <a:headEnd len="sm" w="sm" type="none"/>
            <a:tailEnd len="sm" w="sm" type="none"/>
          </a:ln>
        </p:spPr>
      </p:pic>
      <p:sp>
        <p:nvSpPr>
          <p:cNvPr id="190" name="Google Shape;190;p22"/>
          <p:cNvSpPr txBox="1"/>
          <p:nvPr/>
        </p:nvSpPr>
        <p:spPr>
          <a:xfrm>
            <a:off x="7457975" y="1072925"/>
            <a:ext cx="4275300" cy="4580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u="sng">
                <a:latin typeface="Nunito"/>
                <a:ea typeface="Nunito"/>
                <a:cs typeface="Nunito"/>
                <a:sym typeface="Nunito"/>
              </a:rPr>
              <a:t>Summary</a:t>
            </a:r>
            <a:endParaRPr u="sng">
              <a:latin typeface="Nunito"/>
              <a:ea typeface="Nunito"/>
              <a:cs typeface="Nunito"/>
              <a:sym typeface="Nunito"/>
            </a:endParaRPr>
          </a:p>
          <a:p>
            <a:pPr indent="0" lvl="0" marL="0" rtl="0" algn="ctr">
              <a:spcBef>
                <a:spcPts val="0"/>
              </a:spcBef>
              <a:spcAft>
                <a:spcPts val="0"/>
              </a:spcAft>
              <a:buNone/>
            </a:pPr>
            <a:r>
              <a:t/>
            </a:r>
            <a:endParaRPr u="sng">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solidFill>
                  <a:schemeClr val="dk1"/>
                </a:solidFill>
                <a:latin typeface="Nunito"/>
                <a:ea typeface="Nunito"/>
                <a:cs typeface="Nunito"/>
                <a:sym typeface="Nunito"/>
              </a:rPr>
              <a:t>293 KOKOpoints had seal on either Calibration PCB or Flowmeter or Both</a:t>
            </a:r>
            <a:endParaRPr>
              <a:solidFill>
                <a:schemeClr val="dk1"/>
              </a:solidFill>
              <a:latin typeface="Nunito"/>
              <a:ea typeface="Nunito"/>
              <a:cs typeface="Nunito"/>
              <a:sym typeface="Nunito"/>
            </a:endParaRPr>
          </a:p>
          <a:p>
            <a:pPr indent="0" lvl="0" marL="457200" rtl="0" algn="l">
              <a:spcBef>
                <a:spcPts val="0"/>
              </a:spcBef>
              <a:spcAft>
                <a:spcPts val="0"/>
              </a:spcAft>
              <a:buNone/>
            </a:pPr>
            <a:r>
              <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303 KOKOpoints had seal on either Calibration PCB or Flowmeter or Both</a:t>
            </a:r>
            <a:endParaRPr>
              <a:solidFill>
                <a:schemeClr val="dk1"/>
              </a:solidFill>
              <a:latin typeface="Nunito"/>
              <a:ea typeface="Nunito"/>
              <a:cs typeface="Nunito"/>
              <a:sym typeface="Nunito"/>
            </a:endParaRPr>
          </a:p>
          <a:p>
            <a:pPr indent="0" lvl="0" marL="457200" rtl="0" algn="l">
              <a:spcBef>
                <a:spcPts val="0"/>
              </a:spcBef>
              <a:spcAft>
                <a:spcPts val="0"/>
              </a:spcAft>
              <a:buNone/>
            </a:pPr>
            <a:r>
              <a:t/>
            </a:r>
            <a:endParaRPr>
              <a:solidFill>
                <a:schemeClr val="dk1"/>
              </a:solidFill>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solidFill>
                  <a:schemeClr val="dk1"/>
                </a:solidFill>
                <a:latin typeface="Nunito"/>
                <a:ea typeface="Nunito"/>
                <a:cs typeface="Nunito"/>
                <a:sym typeface="Nunito"/>
              </a:rPr>
              <a:t>10 KOKOpoint had Unsuccessful visit due to;-</a:t>
            </a:r>
            <a:endParaRPr>
              <a:solidFill>
                <a:schemeClr val="dk1"/>
              </a:solidFill>
              <a:latin typeface="Nunito"/>
              <a:ea typeface="Nunito"/>
              <a:cs typeface="Nunito"/>
              <a:sym typeface="Nunito"/>
            </a:endParaRPr>
          </a:p>
          <a:p>
            <a:pPr indent="-317500" lvl="1" marL="914400" rtl="0" algn="l">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Shop Closed</a:t>
            </a:r>
            <a:endParaRPr>
              <a:solidFill>
                <a:schemeClr val="dk1"/>
              </a:solidFill>
              <a:latin typeface="Nunito"/>
              <a:ea typeface="Nunito"/>
              <a:cs typeface="Nunito"/>
              <a:sym typeface="Nunito"/>
            </a:endParaRPr>
          </a:p>
          <a:p>
            <a:pPr indent="-317500" lvl="1" marL="914400" rtl="0" algn="l">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Decommissioning </a:t>
            </a:r>
            <a:endParaRPr>
              <a:solidFill>
                <a:schemeClr val="dk1"/>
              </a:solidFill>
              <a:latin typeface="Nunito"/>
              <a:ea typeface="Nunito"/>
              <a:cs typeface="Nunito"/>
              <a:sym typeface="Nunito"/>
            </a:endParaRPr>
          </a:p>
          <a:p>
            <a:pPr indent="0" lvl="0" marL="914400" rtl="0" algn="l">
              <a:spcBef>
                <a:spcPts val="0"/>
              </a:spcBef>
              <a:spcAft>
                <a:spcPts val="0"/>
              </a:spcAft>
              <a:buNone/>
            </a:pPr>
            <a:r>
              <a:t/>
            </a:r>
            <a:endParaRPr>
              <a:solidFill>
                <a:schemeClr val="dk1"/>
              </a:solidFill>
              <a:latin typeface="Nunito"/>
              <a:ea typeface="Nunito"/>
              <a:cs typeface="Nunito"/>
              <a:sym typeface="Nunito"/>
            </a:endParaRPr>
          </a:p>
          <a:p>
            <a:pPr indent="0" lvl="0" marL="914400" rtl="0" algn="l">
              <a:spcBef>
                <a:spcPts val="0"/>
              </a:spcBef>
              <a:spcAft>
                <a:spcPts val="0"/>
              </a:spcAft>
              <a:buNone/>
            </a:pPr>
            <a:r>
              <a:t/>
            </a:r>
            <a:endParaRPr>
              <a:solidFill>
                <a:schemeClr val="dk1"/>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Flowmeter and Calibration PCB Seal cut status</a:t>
            </a:r>
            <a:endParaRPr/>
          </a:p>
        </p:txBody>
      </p:sp>
      <p:sp>
        <p:nvSpPr>
          <p:cNvPr id="197" name="Google Shape;197;p2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98" name="Google Shape;198;p23"/>
          <p:cNvSpPr txBox="1"/>
          <p:nvPr/>
        </p:nvSpPr>
        <p:spPr>
          <a:xfrm>
            <a:off x="9844100" y="6078450"/>
            <a:ext cx="2347800" cy="33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800" u="sng">
                <a:solidFill>
                  <a:schemeClr val="hlink"/>
                </a:solidFill>
                <a:latin typeface="Nunito"/>
                <a:ea typeface="Nunito"/>
                <a:cs typeface="Nunito"/>
                <a:sym typeface="Nunito"/>
                <a:hlinkClick r:id="rId3"/>
              </a:rPr>
              <a:t>Source Data</a:t>
            </a:r>
            <a:endParaRPr sz="1800">
              <a:latin typeface="Nunito"/>
              <a:ea typeface="Nunito"/>
              <a:cs typeface="Nunito"/>
              <a:sym typeface="Nunito"/>
            </a:endParaRPr>
          </a:p>
        </p:txBody>
      </p:sp>
      <p:sp>
        <p:nvSpPr>
          <p:cNvPr id="199" name="Google Shape;199;p23"/>
          <p:cNvSpPr txBox="1"/>
          <p:nvPr/>
        </p:nvSpPr>
        <p:spPr>
          <a:xfrm>
            <a:off x="7458075" y="1072925"/>
            <a:ext cx="4275300" cy="4580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u="sng">
                <a:latin typeface="Nunito"/>
                <a:ea typeface="Nunito"/>
                <a:cs typeface="Nunito"/>
                <a:sym typeface="Nunito"/>
              </a:rPr>
              <a:t>Summary</a:t>
            </a:r>
            <a:endParaRPr u="sng">
              <a:latin typeface="Nunito"/>
              <a:ea typeface="Nunito"/>
              <a:cs typeface="Nunito"/>
              <a:sym typeface="Nunito"/>
            </a:endParaRPr>
          </a:p>
          <a:p>
            <a:pPr indent="0" lvl="0" marL="0" rtl="0" algn="ctr">
              <a:spcBef>
                <a:spcPts val="0"/>
              </a:spcBef>
              <a:spcAft>
                <a:spcPts val="0"/>
              </a:spcAft>
              <a:buNone/>
            </a:pPr>
            <a:r>
              <a:t/>
            </a:r>
            <a:endParaRPr u="sng">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latin typeface="Nunito"/>
                <a:ea typeface="Nunito"/>
                <a:cs typeface="Nunito"/>
                <a:sym typeface="Nunito"/>
              </a:rPr>
              <a:t>28 KOKOpoint had seal cut (Both W&amp;M and SG Seal) on Flowmeter.</a:t>
            </a:r>
            <a:endParaRPr>
              <a:latin typeface="Nunito"/>
              <a:ea typeface="Nunito"/>
              <a:cs typeface="Nunito"/>
              <a:sym typeface="Nunito"/>
            </a:endParaRPr>
          </a:p>
          <a:p>
            <a:pPr indent="0" lvl="0" marL="137160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US">
                <a:latin typeface="Nunito"/>
                <a:ea typeface="Nunito"/>
                <a:cs typeface="Nunito"/>
                <a:sym typeface="Nunito"/>
              </a:rPr>
              <a:t>11 KOKOpoint had seal cut </a:t>
            </a:r>
            <a:r>
              <a:rPr lang="en-US">
                <a:solidFill>
                  <a:schemeClr val="dk1"/>
                </a:solidFill>
                <a:latin typeface="Nunito"/>
                <a:ea typeface="Nunito"/>
                <a:cs typeface="Nunito"/>
                <a:sym typeface="Nunito"/>
              </a:rPr>
              <a:t>(Both W&amp;M and SG Seal)</a:t>
            </a:r>
            <a:r>
              <a:rPr lang="en-US">
                <a:latin typeface="Nunito"/>
                <a:ea typeface="Nunito"/>
                <a:cs typeface="Nunito"/>
                <a:sym typeface="Nunito"/>
              </a:rPr>
              <a:t> on Calibration PCB.</a:t>
            </a:r>
            <a:endParaRPr>
              <a:latin typeface="Nunito"/>
              <a:ea typeface="Nunito"/>
              <a:cs typeface="Nunito"/>
              <a:sym typeface="Nunito"/>
            </a:endParaRPr>
          </a:p>
        </p:txBody>
      </p:sp>
      <p:pic>
        <p:nvPicPr>
          <p:cNvPr id="200" name="Google Shape;200;p23" title="Chart"/>
          <p:cNvPicPr preferRelativeResize="0"/>
          <p:nvPr/>
        </p:nvPicPr>
        <p:blipFill>
          <a:blip r:embed="rId4">
            <a:alphaModFix/>
          </a:blip>
          <a:stretch>
            <a:fillRect/>
          </a:stretch>
        </p:blipFill>
        <p:spPr>
          <a:xfrm>
            <a:off x="152400" y="1072925"/>
            <a:ext cx="6894574" cy="4581144"/>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Cause (Why Analysis)</a:t>
            </a:r>
            <a:endParaRPr/>
          </a:p>
        </p:txBody>
      </p:sp>
      <p:sp>
        <p:nvSpPr>
          <p:cNvPr id="207" name="Google Shape;207;p2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08" name="Google Shape;208;p24"/>
          <p:cNvSpPr txBox="1"/>
          <p:nvPr/>
        </p:nvSpPr>
        <p:spPr>
          <a:xfrm>
            <a:off x="8175625" y="6078450"/>
            <a:ext cx="4016100" cy="33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800" u="sng">
                <a:solidFill>
                  <a:schemeClr val="hlink"/>
                </a:solidFill>
                <a:latin typeface="Nunito"/>
                <a:ea typeface="Nunito"/>
                <a:cs typeface="Nunito"/>
                <a:sym typeface="Nunito"/>
                <a:hlinkClick r:id="rId3"/>
              </a:rPr>
              <a:t>Flow Meter Replacement Process</a:t>
            </a:r>
            <a:endParaRPr sz="1800">
              <a:latin typeface="Nunito"/>
              <a:ea typeface="Nunito"/>
              <a:cs typeface="Nunito"/>
              <a:sym typeface="Nunito"/>
            </a:endParaRPr>
          </a:p>
        </p:txBody>
      </p:sp>
      <p:pic>
        <p:nvPicPr>
          <p:cNvPr id="209" name="Google Shape;209;p24"/>
          <p:cNvPicPr preferRelativeResize="0"/>
          <p:nvPr/>
        </p:nvPicPr>
        <p:blipFill>
          <a:blip r:embed="rId4">
            <a:alphaModFix/>
          </a:blip>
          <a:stretch>
            <a:fillRect/>
          </a:stretch>
        </p:blipFill>
        <p:spPr>
          <a:xfrm>
            <a:off x="666750" y="1027750"/>
            <a:ext cx="10914825" cy="5050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Further Investigation/Observation</a:t>
            </a:r>
            <a:endParaRPr/>
          </a:p>
        </p:txBody>
      </p:sp>
      <p:sp>
        <p:nvSpPr>
          <p:cNvPr id="216" name="Google Shape;216;p2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17" name="Google Shape;217;p25"/>
          <p:cNvSpPr txBox="1"/>
          <p:nvPr/>
        </p:nvSpPr>
        <p:spPr>
          <a:xfrm>
            <a:off x="9844100" y="6078450"/>
            <a:ext cx="2347800" cy="33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800" u="sng">
                <a:solidFill>
                  <a:schemeClr val="hlink"/>
                </a:solidFill>
                <a:latin typeface="Nunito"/>
                <a:ea typeface="Nunito"/>
                <a:cs typeface="Nunito"/>
                <a:sym typeface="Nunito"/>
                <a:hlinkClick r:id="rId3"/>
              </a:rPr>
              <a:t>Source Data</a:t>
            </a:r>
            <a:endParaRPr sz="1800">
              <a:latin typeface="Nunito"/>
              <a:ea typeface="Nunito"/>
              <a:cs typeface="Nunito"/>
              <a:sym typeface="Nunito"/>
            </a:endParaRPr>
          </a:p>
        </p:txBody>
      </p:sp>
      <p:sp>
        <p:nvSpPr>
          <p:cNvPr id="218" name="Google Shape;218;p25"/>
          <p:cNvSpPr txBox="1"/>
          <p:nvPr/>
        </p:nvSpPr>
        <p:spPr>
          <a:xfrm>
            <a:off x="152400" y="1073150"/>
            <a:ext cx="5877000" cy="4913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457200" rtl="0" algn="ctr">
              <a:spcBef>
                <a:spcPts val="0"/>
              </a:spcBef>
              <a:spcAft>
                <a:spcPts val="0"/>
              </a:spcAft>
              <a:buNone/>
            </a:pPr>
            <a:r>
              <a:rPr b="1" lang="en-US" u="sng">
                <a:latin typeface="Nunito"/>
                <a:ea typeface="Nunito"/>
                <a:cs typeface="Nunito"/>
                <a:sym typeface="Nunito"/>
              </a:rPr>
              <a:t>Part Swapped</a:t>
            </a:r>
            <a:endParaRPr b="1" u="sng">
              <a:latin typeface="Nunito"/>
              <a:ea typeface="Nunito"/>
              <a:cs typeface="Nunito"/>
              <a:sym typeface="Nunito"/>
            </a:endParaRPr>
          </a:p>
          <a:p>
            <a:pPr indent="0" lvl="0" marL="457200" rtl="0" algn="ctr">
              <a:spcBef>
                <a:spcPts val="0"/>
              </a:spcBef>
              <a:spcAft>
                <a:spcPts val="0"/>
              </a:spcAft>
              <a:buNone/>
            </a:pPr>
            <a:r>
              <a:t/>
            </a:r>
            <a:endParaRPr b="1" u="sng">
              <a:latin typeface="Nunito"/>
              <a:ea typeface="Nunito"/>
              <a:cs typeface="Nunito"/>
              <a:sym typeface="Nunito"/>
            </a:endParaRPr>
          </a:p>
          <a:p>
            <a:pPr indent="-317500" lvl="0" marL="457200" rtl="0" algn="l">
              <a:spcBef>
                <a:spcPts val="0"/>
              </a:spcBef>
              <a:spcAft>
                <a:spcPts val="0"/>
              </a:spcAft>
              <a:buSzPts val="1400"/>
              <a:buFont typeface="Nunito"/>
              <a:buChar char="●"/>
            </a:pPr>
            <a:r>
              <a:rPr lang="en-US">
                <a:latin typeface="Nunito"/>
                <a:ea typeface="Nunito"/>
                <a:cs typeface="Nunito"/>
                <a:sym typeface="Nunito"/>
              </a:rPr>
              <a:t>The total number of the cut seal on calibration PCB and flowmeter are 39 out of the confirmed sealed 596 KOKOpoints. From the </a:t>
            </a:r>
            <a:r>
              <a:rPr lang="en-US" u="sng">
                <a:solidFill>
                  <a:schemeClr val="hlink"/>
                </a:solidFill>
                <a:latin typeface="Nunito"/>
                <a:ea typeface="Nunito"/>
                <a:cs typeface="Nunito"/>
                <a:sym typeface="Nunito"/>
                <a:hlinkClick r:id="rId4"/>
              </a:rPr>
              <a:t>defective sheets</a:t>
            </a:r>
            <a:r>
              <a:rPr lang="en-US">
                <a:latin typeface="Nunito"/>
                <a:ea typeface="Nunito"/>
                <a:cs typeface="Nunito"/>
                <a:sym typeface="Nunito"/>
              </a:rPr>
              <a:t> below are the summary of the parts that were swapped:-</a:t>
            </a:r>
            <a:endParaRPr>
              <a:latin typeface="Nunito"/>
              <a:ea typeface="Nunito"/>
              <a:cs typeface="Nunito"/>
              <a:sym typeface="Nunito"/>
            </a:endParaRPr>
          </a:p>
          <a:p>
            <a:pPr indent="-317500" lvl="1" marL="914400" rtl="0" algn="l">
              <a:spcBef>
                <a:spcPts val="0"/>
              </a:spcBef>
              <a:spcAft>
                <a:spcPts val="0"/>
              </a:spcAft>
              <a:buSzPts val="1400"/>
              <a:buFont typeface="Nunito"/>
              <a:buChar char="○"/>
            </a:pPr>
            <a:r>
              <a:rPr lang="en-US">
                <a:latin typeface="Nunito"/>
                <a:ea typeface="Nunito"/>
                <a:cs typeface="Nunito"/>
                <a:sym typeface="Nunito"/>
              </a:rPr>
              <a:t>KA45 Dispense tray - 19</a:t>
            </a:r>
            <a:endParaRPr>
              <a:latin typeface="Nunito"/>
              <a:ea typeface="Nunito"/>
              <a:cs typeface="Nunito"/>
              <a:sym typeface="Nunito"/>
            </a:endParaRPr>
          </a:p>
          <a:p>
            <a:pPr indent="-317500" lvl="1" marL="914400" rtl="0" algn="l">
              <a:spcBef>
                <a:spcPts val="0"/>
              </a:spcBef>
              <a:spcAft>
                <a:spcPts val="0"/>
              </a:spcAft>
              <a:buSzPts val="1400"/>
              <a:buFont typeface="Nunito"/>
              <a:buChar char="○"/>
            </a:pPr>
            <a:r>
              <a:rPr lang="en-US">
                <a:latin typeface="Nunito"/>
                <a:ea typeface="Nunito"/>
                <a:cs typeface="Nunito"/>
                <a:sym typeface="Nunito"/>
              </a:rPr>
              <a:t>KA29S Calibration PCB - 1</a:t>
            </a:r>
            <a:endParaRPr>
              <a:latin typeface="Nunito"/>
              <a:ea typeface="Nunito"/>
              <a:cs typeface="Nunito"/>
              <a:sym typeface="Nunito"/>
            </a:endParaRPr>
          </a:p>
          <a:p>
            <a:pPr indent="-317500" lvl="1" marL="914400" rtl="0" algn="l">
              <a:spcBef>
                <a:spcPts val="0"/>
              </a:spcBef>
              <a:spcAft>
                <a:spcPts val="0"/>
              </a:spcAft>
              <a:buSzPts val="1400"/>
              <a:buFont typeface="Nunito"/>
              <a:buChar char="○"/>
            </a:pPr>
            <a:r>
              <a:rPr lang="en-US">
                <a:latin typeface="Nunito"/>
                <a:ea typeface="Nunito"/>
                <a:cs typeface="Nunito"/>
                <a:sym typeface="Nunito"/>
              </a:rPr>
              <a:t>KA27 Below Left PCB - 2</a:t>
            </a:r>
            <a:endParaRPr>
              <a:latin typeface="Nunito"/>
              <a:ea typeface="Nunito"/>
              <a:cs typeface="Nunito"/>
              <a:sym typeface="Nunito"/>
            </a:endParaRPr>
          </a:p>
          <a:p>
            <a:pPr indent="0" lvl="0" marL="914400" rtl="0" algn="l">
              <a:spcBef>
                <a:spcPts val="0"/>
              </a:spcBef>
              <a:spcAft>
                <a:spcPts val="0"/>
              </a:spcAft>
              <a:buNone/>
            </a:pPr>
            <a:r>
              <a:t/>
            </a:r>
            <a:endParaRPr>
              <a:latin typeface="Nunito"/>
              <a:ea typeface="Nunito"/>
              <a:cs typeface="Nunito"/>
              <a:sym typeface="Nunito"/>
            </a:endParaRPr>
          </a:p>
        </p:txBody>
      </p:sp>
      <p:sp>
        <p:nvSpPr>
          <p:cNvPr id="219" name="Google Shape;219;p25"/>
          <p:cNvSpPr txBox="1"/>
          <p:nvPr/>
        </p:nvSpPr>
        <p:spPr>
          <a:xfrm>
            <a:off x="6162675" y="1073150"/>
            <a:ext cx="5877000" cy="4913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457200" rtl="0" algn="ctr">
              <a:spcBef>
                <a:spcPts val="0"/>
              </a:spcBef>
              <a:spcAft>
                <a:spcPts val="0"/>
              </a:spcAft>
              <a:buNone/>
            </a:pPr>
            <a:r>
              <a:rPr b="1" lang="en-US" u="sng">
                <a:latin typeface="Nunito"/>
                <a:ea typeface="Nunito"/>
                <a:cs typeface="Nunito"/>
                <a:sym typeface="Nunito"/>
              </a:rPr>
              <a:t>Seal Tempering</a:t>
            </a:r>
            <a:endParaRPr b="1" u="sng">
              <a:latin typeface="Nunito"/>
              <a:ea typeface="Nunito"/>
              <a:cs typeface="Nunito"/>
              <a:sym typeface="Nunito"/>
            </a:endParaRPr>
          </a:p>
          <a:p>
            <a:pPr indent="0" lvl="0" marL="457200" rtl="0" algn="ctr">
              <a:spcBef>
                <a:spcPts val="0"/>
              </a:spcBef>
              <a:spcAft>
                <a:spcPts val="0"/>
              </a:spcAft>
              <a:buNone/>
            </a:pPr>
            <a:r>
              <a:t/>
            </a:r>
            <a:endParaRPr b="1" u="sng">
              <a:latin typeface="Nunito"/>
              <a:ea typeface="Nunito"/>
              <a:cs typeface="Nunito"/>
              <a:sym typeface="Nunito"/>
            </a:endParaRPr>
          </a:p>
          <a:p>
            <a:pPr indent="-317500" lvl="0" marL="457200" rtl="0" algn="l">
              <a:spcBef>
                <a:spcPts val="0"/>
              </a:spcBef>
              <a:spcAft>
                <a:spcPts val="0"/>
              </a:spcAft>
              <a:buSzPts val="1400"/>
              <a:buFont typeface="Nunito"/>
              <a:buChar char="●"/>
            </a:pPr>
            <a:r>
              <a:rPr lang="en-US">
                <a:latin typeface="Nunito"/>
                <a:ea typeface="Nunito"/>
                <a:cs typeface="Nunito"/>
                <a:sym typeface="Nunito"/>
              </a:rPr>
              <a:t>Several Calibration PCB and Flow meter Seal were tempered then pressed by a plier.</a:t>
            </a:r>
            <a:endParaRPr>
              <a:latin typeface="Nunito"/>
              <a:ea typeface="Nunito"/>
              <a:cs typeface="Nunito"/>
              <a:sym typeface="Nunito"/>
            </a:endParaRPr>
          </a:p>
        </p:txBody>
      </p:sp>
      <p:pic>
        <p:nvPicPr>
          <p:cNvPr id="220" name="Google Shape;220;p25"/>
          <p:cNvPicPr preferRelativeResize="0"/>
          <p:nvPr/>
        </p:nvPicPr>
        <p:blipFill>
          <a:blip r:embed="rId5">
            <a:alphaModFix/>
          </a:blip>
          <a:stretch>
            <a:fillRect/>
          </a:stretch>
        </p:blipFill>
        <p:spPr>
          <a:xfrm>
            <a:off x="7302500" y="2524125"/>
            <a:ext cx="3857625" cy="3238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Flow Meter Replacement Process</a:t>
            </a:r>
            <a:endParaRPr/>
          </a:p>
        </p:txBody>
      </p:sp>
      <p:sp>
        <p:nvSpPr>
          <p:cNvPr id="227" name="Google Shape;227;p26"/>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28" name="Google Shape;228;p26"/>
          <p:cNvSpPr txBox="1"/>
          <p:nvPr/>
        </p:nvSpPr>
        <p:spPr>
          <a:xfrm>
            <a:off x="7921625" y="6078450"/>
            <a:ext cx="4270200" cy="336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800" u="sng">
                <a:solidFill>
                  <a:schemeClr val="hlink"/>
                </a:solidFill>
                <a:latin typeface="Nunito"/>
                <a:ea typeface="Nunito"/>
                <a:cs typeface="Nunito"/>
                <a:sym typeface="Nunito"/>
                <a:hlinkClick r:id="rId3"/>
              </a:rPr>
              <a:t>Flow Meter Replacement Process</a:t>
            </a:r>
            <a:endParaRPr sz="1800">
              <a:latin typeface="Nunito"/>
              <a:ea typeface="Nunito"/>
              <a:cs typeface="Nunito"/>
              <a:sym typeface="Nunito"/>
            </a:endParaRPr>
          </a:p>
        </p:txBody>
      </p:sp>
      <p:pic>
        <p:nvPicPr>
          <p:cNvPr id="229" name="Google Shape;229;p26"/>
          <p:cNvPicPr preferRelativeResize="0"/>
          <p:nvPr/>
        </p:nvPicPr>
        <p:blipFill>
          <a:blip r:embed="rId4">
            <a:alphaModFix/>
          </a:blip>
          <a:stretch>
            <a:fillRect/>
          </a:stretch>
        </p:blipFill>
        <p:spPr>
          <a:xfrm>
            <a:off x="555625" y="1027750"/>
            <a:ext cx="10763251" cy="5050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descr="KY.jpg" id="234" name="Google Shape;234;p27"/>
          <p:cNvPicPr preferRelativeResize="0"/>
          <p:nvPr/>
        </p:nvPicPr>
        <p:blipFill rotWithShape="1">
          <a:blip r:embed="rId3">
            <a:alphaModFix/>
          </a:blip>
          <a:srcRect b="0" l="0" r="0" t="0"/>
          <a:stretch/>
        </p:blipFill>
        <p:spPr>
          <a:xfrm>
            <a:off x="0" y="0"/>
            <a:ext cx="12191999" cy="6857647"/>
          </a:xfrm>
          <a:prstGeom prst="rect">
            <a:avLst/>
          </a:prstGeom>
          <a:noFill/>
          <a:ln>
            <a:noFill/>
          </a:ln>
        </p:spPr>
      </p:pic>
      <p:sp>
        <p:nvSpPr>
          <p:cNvPr id="235" name="Google Shape;235;p27"/>
          <p:cNvSpPr txBox="1"/>
          <p:nvPr>
            <p:ph type="title"/>
          </p:nvPr>
        </p:nvSpPr>
        <p:spPr>
          <a:xfrm>
            <a:off x="6197600" y="3360198"/>
            <a:ext cx="3602100" cy="591000"/>
          </a:xfrm>
          <a:prstGeom prst="rect">
            <a:avLst/>
          </a:prstGeom>
          <a:noFill/>
          <a:ln>
            <a:noFill/>
          </a:ln>
        </p:spPr>
        <p:txBody>
          <a:bodyPr anchorCtr="0" anchor="ctr" bIns="0" lIns="0" spcFirstLastPara="1" rIns="0" wrap="square" tIns="0">
            <a:noAutofit/>
          </a:bodyPr>
          <a:lstStyle/>
          <a:p>
            <a:pPr indent="0" lvl="0" marL="13566" rtl="0" algn="l">
              <a:lnSpc>
                <a:spcPct val="90000"/>
              </a:lnSpc>
              <a:spcBef>
                <a:spcPts val="0"/>
              </a:spcBef>
              <a:spcAft>
                <a:spcPts val="0"/>
              </a:spcAft>
              <a:buClr>
                <a:srgbClr val="1FE6FC"/>
              </a:buClr>
              <a:buSzPts val="4267"/>
              <a:buFont typeface="Arial"/>
              <a:buNone/>
            </a:pPr>
            <a:r>
              <a:rPr lang="en-US" sz="4267">
                <a:solidFill>
                  <a:srgbClr val="1FE6FC"/>
                </a:solidFill>
              </a:rPr>
              <a:t>Thank you</a:t>
            </a:r>
            <a:endParaRPr sz="4267">
              <a:solidFill>
                <a:srgbClr val="1FE6FC"/>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